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0" r:id="rId18"/>
    <p:sldId id="281" r:id="rId19"/>
    <p:sldId id="282" r:id="rId20"/>
    <p:sldId id="286" r:id="rId21"/>
    <p:sldId id="287" r:id="rId22"/>
    <p:sldId id="288" r:id="rId23"/>
    <p:sldId id="289" r:id="rId24"/>
    <p:sldId id="292" r:id="rId25"/>
    <p:sldId id="293" r:id="rId26"/>
    <p:sldId id="294" r:id="rId27"/>
    <p:sldId id="295" r:id="rId28"/>
    <p:sldId id="298" r:id="rId29"/>
    <p:sldId id="299" r:id="rId30"/>
    <p:sldId id="301" r:id="rId31"/>
    <p:sldId id="300" r:id="rId32"/>
    <p:sldId id="302" r:id="rId33"/>
    <p:sldId id="303" r:id="rId34"/>
    <p:sldId id="296" r:id="rId35"/>
    <p:sldId id="297" r:id="rId36"/>
    <p:sldId id="290" r:id="rId37"/>
    <p:sldId id="291" r:id="rId38"/>
    <p:sldId id="283" r:id="rId39"/>
    <p:sldId id="284" r:id="rId40"/>
    <p:sldId id="285" r:id="rId41"/>
    <p:sldId id="278" r:id="rId42"/>
    <p:sldId id="279" r:id="rId43"/>
    <p:sldId id="262" r:id="rId44"/>
    <p:sldId id="263" r:id="rId45"/>
    <p:sldId id="264" r:id="rId46"/>
    <p:sldId id="265" r:id="rId47"/>
    <p:sldId id="266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70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4" Type="http://schemas.openxmlformats.org/officeDocument/2006/relationships/tableStyles" Target="tableStyles.xml"/><Relationship Id="rId113" Type="http://schemas.openxmlformats.org/officeDocument/2006/relationships/viewProps" Target="viewProps.xml"/><Relationship Id="rId112" Type="http://schemas.openxmlformats.org/officeDocument/2006/relationships/presProps" Target="presProps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传输无线（1）.mp4_20201012_214247.6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-635"/>
            <a:ext cx="1077150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458.494.jpg传输无线（1）.mp4_20201012_214458.49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616.269.jpg传输无线（2）.mp4_20201012_213616.26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642.341.jpg传输无线（2）.mp4_20201012_213642.34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700.637.jpg传输无线（2）.mp4_20201012_213700.63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744.061.jpg传输无线（2）.mp4_20201012_213744.06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816.373.jpg传输无线（2）.mp4_20201012_213816.37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903.925.jpg传输无线（2）.mp4_20201012_213903.9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915.782.jpg传输无线（2）.mp4_20201012_213915.78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4016.710.jpg传输无线（2）.mp4_20201012_214016.7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4049.941.jpg传输无线（2）.mp4_20201012_214049.94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4200.141.jpg传输无线（2）.mp4_20201012_214200.14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526.646.jpg传输无线（1）.mp4_20201012_214526.64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543.517.jpg传输无线（1）.mp4_20201012_214543.5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550.750.jpg传输无线（1）.mp4_20201012_214550.7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613.711.jpg传输无线（1）.mp4_20201012_214613.7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635"/>
            <a:ext cx="10770235" cy="6856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622.921.jpg传输无线（1）.mp4_20201012_214622.9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636.214.jpg传输无线（1）.mp4_20201012_214636.2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643.149.jpg传输无线（1）.mp4_20201012_214643.14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650.430.jpg传输无线（1）.mp4_20201012_214650.43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722.286.jpg传输无线（1）.mp4_20201012_214722.28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-317"/>
            <a:ext cx="107702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259.966.jpg传输无线（1）.mp4_20201012_214259.96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731.183.jpg传输无线（1）.mp4_20201012_214731.1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-317"/>
            <a:ext cx="107702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800.646.jpg传输无线（1）.mp4_20201012_214800.64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814.558.jpg传输无线（1）.mp4_20201012_214814.55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825.165.jpg传输无线（1）.mp4_20201012_214825.16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833.238.jpg传输无线（1）.mp4_20201012_214833.23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838.751.jpg传输无线（1）.mp4_20201012_214838.75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845.526.jpg传输无线（1）.mp4_20201012_214845.5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855.374.jpg传输无线（1）.mp4_20201012_214855.37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859.797.jpg传输无线（1）.mp4_20201012_214859.79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916.914.jpg传输无线（1）.mp4_20201012_214916.9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-317"/>
            <a:ext cx="107702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322.014.jpg传输无线（1）.mp4_20201012_214322.0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928.783.jpg传输无线（1）.mp4_20201012_214928.7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933.046.jpg传输无线（1）.mp4_20201012_214933.04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02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940.437.jpg传输无线（1）.mp4_20201012_214940.43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947.421.jpg传输无线（1）.mp4_20201012_214947.4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955.813.jpg传输无线（1）.mp4_20201012_214955.8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001.261.jpg传输无线（1）.mp4_20201012_215001.26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007.854.jpg传输无线（1）.mp4_20201012_215007.85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010.902.jpg传输无线（1）.mp4_20201012_215010.9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02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017.510.jpg传输无线（1）.mp4_20201012_215017.5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047.711.jpg传输无线（1）.mp4_20201012_215047.7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339.605.jpg传输无线（1）.mp4_20201012_214339.6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121.631.jpg传输无线（1）.mp4_20201012_215121.63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124.406.jpg传输无线（1）.mp4_20201012_215124.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02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130.551.jpg传输无线（1）.mp4_20201012_215130.55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135.829.jpg传输无线（1）.mp4_20201012_215135.8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214.335.jpg传输无线（1）.mp4_20201012_215214.33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221.007.jpg传输无线（1）.mp4_20201012_215221.0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02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228.551.jpg传输无线（1）.mp4_20201012_215228.55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232.910.jpg传输无线（1）.mp4_20201012_215232.9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247.454.jpg传输无线（1）.mp4_20201012_215247.45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259.262.jpg传输无线（1）.mp4_20201012_215259.26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351.742.jpg传输无线（1）.mp4_20201012_214351.74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303.910.jpg传输无线（1）.mp4_20201012_215303.9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309.135.jpg传输无线（1）.mp4_20201012_215309.13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313.343.jpg传输无线（1）.mp4_20201012_215313.3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320.334.jpg传输无线（1）.mp4_20201012_215320.33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404.886.jpg传输无线（1）.mp4_20201012_215404.88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412.126.jpg传输无线（1）.mp4_20201012_215412.1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435.479.jpg传输无线（1）.mp4_20201012_215435.47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454.022.jpg传输无线（1）.mp4_20201012_215454.0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504.110.jpg传输无线（1）.mp4_20201012_215504.1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513.798.jpg传输无线（1）.mp4_20201012_215513.79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358.277.jpg传输无线（1）.mp4_20201012_214358.27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02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520.648.jpg传输无线（1）.mp4_20201012_215520.6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526.167.jpg传输无线（1）.mp4_20201012_215526.16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532.432.jpg传输无线（1）.mp4_20201012_215532.4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545.079.jpg传输无线（1）.mp4_20201012_215545.07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557.886.jpg传输无线（1）.mp4_20201012_215557.88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650.751.jpg传输无线（1）.mp4_20201012_215650.75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5704.855.jpg传输无线（1）.mp4_20201012_215704.8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743.896.jpg传输无线（2）.mp4_20201012_215743.8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752.814.jpg传输无线（2）.mp4_20201012_215752.8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759.455.jpg传输无线（2）.mp4_20201012_215759.4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419.045.jpg传输无线（1）.mp4_20201012_214419.0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810.007.jpg传输无线（2）.mp4_20201012_215810.0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825.895.jpg传输无线（2）.mp4_20201012_215825.89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835.671.jpg传输无线（2）.mp4_20201012_215835.67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858.622.jpg传输无线（2）.mp4_20201012_215858.6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901.928.jpg传输无线（2）.mp4_20201012_215901.9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907.575.jpg传输无线（2）.mp4_20201012_215907.57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916.511.jpg传输无线（2）.mp4_20201012_215916.5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930.591.jpg传输无线（2）.mp4_20201012_215930.59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940.071.jpg传输无线（2）.mp4_20201012_215940.07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950.735.jpg传输无线（2）.mp4_20201012_215950.73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442.623.jpg传输无线（1）.mp4_20201012_214442.6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15954.880.jpg传输无线（2）.mp4_20201012_215954.88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20001.927.jpg传输无线（2）.mp4_20201012_220001.92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20024.039.jpg传输无线（2）.mp4_20201012_220024.03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2420.412.jpg传输无线（2）.mp4_20201012_212420.4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2611.588.jpg传输无线（2）.mp4_20201012_212611.5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2700.348.jpg传输无线（2）.mp4_20201012_212700.3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2727.973.jpg传输无线（2）.mp4_20201012_212727.97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2948.828.jpg传输无线（2）.mp4_20201012_212948.8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000.220.jpg传输无线（2）.mp4_20201012_213000.2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109.068.jpg传输无线（2）.mp4_20201012_213109.0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1）.mp4_20201012_214447.445.jpg传输无线（1）.mp4_20201012_214447.44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112.550.jpg传输无线（2）.mp4_20201012_213112.5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传输无线（2）.mp4_20201012_222931.282.jpg传输无线（2）.mp4_20201012_222931.28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02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125.708.jpg传输无线（2）.mp4_20201012_213125.7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147.156.jpg传输无线（2）.mp4_20201012_213147.1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218.069.jpg传输无线（2）.mp4_20201012_213218.06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02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256.396.jpg传输无线（2）.mp4_20201012_213256.3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0565" y="318"/>
            <a:ext cx="107702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334.852.jpg传输无线（2）.mp4_20201012_213334.8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451.868.jpg传输无线（2）.mp4_20201012_213451.8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520.540.jpg传输无线（2）.mp4_20201012_213520.54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:\ProgramFiles\Pure Codec\x64\Capture\新建文件夹\传输无线（2）.mp4_20201012_213602.973.jpg传输无线（2）.mp4_20201012_213602.97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30" y="318"/>
            <a:ext cx="10771505" cy="6856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109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16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2</cp:revision>
  <dcterms:created xsi:type="dcterms:W3CDTF">2020-10-12T14:01:01Z</dcterms:created>
  <dcterms:modified xsi:type="dcterms:W3CDTF">2020-10-12T14:30:41Z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